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3.png" ContentType="image/png"/>
  <Override PartName="/ppt/media/image4.png" ContentType="image/png"/>
  <Override PartName="/ppt/media/image9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16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8.png" ContentType="image/png"/>
  <Override PartName="/ppt/media/image12.png" ContentType="image/png"/>
  <Override PartName="/ppt/media/image3.png" ContentType="image/png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0.xml.rels" ContentType="application/vnd.openxmlformats-package.relationships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6858000" cy="12192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0EE7789F-5E31-4B34-8C55-D08636272145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14A1AFD-E3CE-4AAB-8304-09E5DE20B6A2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3C7A474-B9BA-47D0-AC81-52D52C24F7EA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4A09B3E-B422-472B-85F6-9666153CFEE7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B80556A-CFE5-4806-BC64-EEA906297A59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ACE01E8-D39E-4A41-991E-EB091DF58F11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C408CD3-773F-461C-BAFD-303D5E9154C9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09F523E-2212-48C0-86EF-7B849259B09E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sldNum" idx="1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CE2A2C5-F124-44B3-948F-AEB95AF5A25C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EB948AD-2DCE-4E9D-9F81-E8D1E8FCE6F6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59CBAF6-F19F-4626-A27C-63A33BBEC3FD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AECBF66-AA03-4F83-A362-7B5C619392EE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2DB364F-65CE-48A6-B287-FE5F5098CAF6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F4B9E7E-68E9-413B-ACFB-4CB5DB1D200D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69C6746-B54D-498E-ABDE-B4C978015F38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4D5E3F0-04FB-4372-9EBD-531F78482E9E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2E51A0E-4B30-4762-9781-9E1C8F61C50F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LibreOffice/24.2.7.2$Linux_X86_64 LibreOffice_project/420$Build-2</Application>
  <AppVersion>15.0000</AppVersion>
  <Words>0</Words>
  <Paragraphs>0</Paragraphs>
  <Company>Created by Marp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2025-03-17T11:56:43Z</dcterms:created>
  <dc:creator>Created by Marp</dc:creator>
  <dc:description/>
  <dc:language>en-US</dc:language>
  <cp:lastModifiedBy>Created by Marp</cp:lastModifiedBy>
  <dcterms:modified xsi:type="dcterms:W3CDTF">2025-03-17T11:56:43Z</dcterms:modified>
  <cp:revision>1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16</vt:i4>
  </property>
  <property fmtid="{D5CDD505-2E9C-101B-9397-08002B2CF9AE}" pid="3" name="PresentationFormat">
    <vt:lpwstr>On-screen Show (16:9)</vt:lpwstr>
  </property>
  <property fmtid="{D5CDD505-2E9C-101B-9397-08002B2CF9AE}" pid="4" name="Slides">
    <vt:i4>16</vt:i4>
  </property>
</Properties>
</file>